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4" r:id="rId8"/>
    <p:sldId id="263" r:id="rId9"/>
    <p:sldId id="265" r:id="rId10"/>
    <p:sldId id="267" r:id="rId11"/>
    <p:sldId id="262" r:id="rId12"/>
    <p:sldId id="268" r:id="rId13"/>
    <p:sldId id="269" r:id="rId14"/>
    <p:sldId id="271" r:id="rId15"/>
    <p:sldId id="270" r:id="rId16"/>
    <p:sldId id="273"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6"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2F918"/>
    <a:srgbClr val="CFFB43"/>
    <a:srgbClr val="073315"/>
    <a:srgbClr val="F7743C"/>
    <a:srgbClr val="448B91"/>
    <a:srgbClr val="DDC855"/>
    <a:srgbClr val="4E9191"/>
    <a:srgbClr val="E1FF6D"/>
    <a:srgbClr val="7E9E83"/>
    <a:srgbClr val="7D9E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48" autoAdjust="0"/>
    <p:restoredTop sz="92244" autoAdjust="0"/>
  </p:normalViewPr>
  <p:slideViewPr>
    <p:cSldViewPr snapToGrid="0">
      <p:cViewPr>
        <p:scale>
          <a:sx n="75" d="100"/>
          <a:sy n="75" d="100"/>
        </p:scale>
        <p:origin x="234"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47" y="2200"/>
    <p:text>different time marks have different technological achievment because they overcome hardware infrastructure limitations</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Test Slide A:\Documents2\Clips\first_vid_list\horrorword\new_test_succeed\final</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991333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1.jpeg"/><Relationship Id="rId2" Type="http://schemas.openxmlformats.org/officeDocument/2006/relationships/tags" Target="../tags/tag3.xml"/><Relationship Id="rId1" Type="http://schemas.openxmlformats.org/officeDocument/2006/relationships/video" Target="https://www.youtube.com/embed/WU0gvPcc3jQ?feature=oembed" TargetMode="External"/><Relationship Id="rId6" Type="http://schemas.openxmlformats.org/officeDocument/2006/relationships/image" Target="../media/image20.gif"/><Relationship Id="rId5" Type="http://schemas.openxmlformats.org/officeDocument/2006/relationships/image" Target="../media/image15.gif"/><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21.jpeg"/><Relationship Id="rId4"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3"/>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4"/>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5924" y="2740089"/>
            <a:ext cx="302420" cy="302420"/>
          </a:xfrm>
          <a:prstGeom prst="rect">
            <a:avLst/>
          </a:prstGeom>
        </p:spPr>
      </p:pic>
      <p:sp>
        <p:nvSpPr>
          <p:cNvPr id="110" name="Google Shape;1612;p62">
            <a:extLst>
              <a:ext uri="{FF2B5EF4-FFF2-40B4-BE49-F238E27FC236}">
                <a16:creationId xmlns:a16="http://schemas.microsoft.com/office/drawing/2014/main" id="{429C7B03-0ECB-4A8E-A738-E9FC306519C7}"/>
              </a:ext>
            </a:extLst>
          </p:cNvPr>
          <p:cNvSpPr txBox="1">
            <a:spLocks/>
          </p:cNvSpPr>
          <p:nvPr/>
        </p:nvSpPr>
        <p:spPr>
          <a:xfrm flipH="1">
            <a:off x="7195710" y="4501435"/>
            <a:ext cx="4075800" cy="3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1600"/>
              </a:spcAft>
              <a:buClr>
                <a:srgbClr val="FFFFFF"/>
              </a:buClr>
              <a:buSzPts val="1800"/>
              <a:buFont typeface="Sora"/>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You can enter a subtitle here if you need it</a:t>
            </a:r>
          </a:p>
        </p:txBody>
      </p:sp>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5660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7"/>
          <a:stretch>
            <a:fillRect/>
          </a:stretch>
        </p:blipFill>
        <p:spPr>
          <a:xfrm>
            <a:off x="2382071" y="1822189"/>
            <a:ext cx="7120132" cy="4022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5857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A7874F-C1FA-47CB-91E3-BBEEB95D0B73}"/>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D52C155-9F5E-4F30-BB02-372E290A4739}"/>
              </a:ext>
            </a:extLst>
          </p:cNvPr>
          <p:cNvSpPr/>
          <p:nvPr/>
        </p:nvSpPr>
        <p:spPr>
          <a:xfrm>
            <a:off x="-1243116" y="-2818831"/>
            <a:ext cx="13967032" cy="2554545"/>
          </a:xfrm>
          <a:prstGeom prst="rect">
            <a:avLst/>
          </a:prstGeom>
          <a:noFill/>
        </p:spPr>
        <p:txBody>
          <a:bodyPr wrap="square" lIns="91440" tIns="45720" rIns="91440" bIns="45720">
            <a:spAutoFit/>
          </a:bodyPr>
          <a:lstStyle/>
          <a:p>
            <a:pPr algn="ctr"/>
            <a:r>
              <a:rPr lang="en-US" sz="16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atrix Code NFI" panose="02000000000000000000" pitchFamily="2" charset="0"/>
              </a:rPr>
              <a:t>Horror</a:t>
            </a:r>
          </a:p>
        </p:txBody>
      </p:sp>
      <p:sp>
        <p:nvSpPr>
          <p:cNvPr id="4" name="Rectangle 3">
            <a:extLst>
              <a:ext uri="{FF2B5EF4-FFF2-40B4-BE49-F238E27FC236}">
                <a16:creationId xmlns:a16="http://schemas.microsoft.com/office/drawing/2014/main" id="{0DCF6BD3-1F87-4BED-BF8A-F7ADCAA10338}"/>
              </a:ext>
            </a:extLst>
          </p:cNvPr>
          <p:cNvSpPr/>
          <p:nvPr/>
        </p:nvSpPr>
        <p:spPr>
          <a:xfrm>
            <a:off x="3739667" y="1997839"/>
            <a:ext cx="4344459" cy="2862322"/>
          </a:xfrm>
          <a:prstGeom prst="rect">
            <a:avLst/>
          </a:prstGeom>
          <a:noFill/>
        </p:spPr>
        <p:txBody>
          <a:bodyPr wrap="none" lIns="91440" tIns="45720" rIns="91440" bIns="45720">
            <a:spAutoFit/>
          </a:bodyPr>
          <a:lstStyle/>
          <a:p>
            <a:pPr algn="ctr"/>
            <a:r>
              <a:rPr lang="en-US" sz="18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 dripping marker" panose="02000508000000020004" pitchFamily="2" charset="0"/>
              </a:rPr>
              <a:t>Horror</a:t>
            </a:r>
          </a:p>
        </p:txBody>
      </p:sp>
      <p:sp>
        <p:nvSpPr>
          <p:cNvPr id="5" name="Rectangle 4">
            <a:extLst>
              <a:ext uri="{FF2B5EF4-FFF2-40B4-BE49-F238E27FC236}">
                <a16:creationId xmlns:a16="http://schemas.microsoft.com/office/drawing/2014/main" id="{36EC735C-5423-4A3F-9467-FDC822040F96}"/>
              </a:ext>
            </a:extLst>
          </p:cNvPr>
          <p:cNvSpPr/>
          <p:nvPr/>
        </p:nvSpPr>
        <p:spPr>
          <a:xfrm>
            <a:off x="4760616" y="741129"/>
            <a:ext cx="1435008"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 dripping marker" panose="02000508000000020004" pitchFamily="2" charset="0"/>
              </a:rPr>
              <a:t>Horror</a:t>
            </a:r>
          </a:p>
        </p:txBody>
      </p:sp>
      <p:sp>
        <p:nvSpPr>
          <p:cNvPr id="6" name="Rectangle 5">
            <a:extLst>
              <a:ext uri="{FF2B5EF4-FFF2-40B4-BE49-F238E27FC236}">
                <a16:creationId xmlns:a16="http://schemas.microsoft.com/office/drawing/2014/main" id="{F82C1358-B424-407A-9ED0-81C426DD8768}"/>
              </a:ext>
            </a:extLst>
          </p:cNvPr>
          <p:cNvSpPr/>
          <p:nvPr/>
        </p:nvSpPr>
        <p:spPr>
          <a:xfrm>
            <a:off x="1181903" y="537255"/>
            <a:ext cx="2396810" cy="923330"/>
          </a:xfrm>
          <a:prstGeom prst="rect">
            <a:avLst/>
          </a:prstGeom>
          <a:noFill/>
        </p:spPr>
        <p:txBody>
          <a:bodyPr wrap="none" lIns="91440" tIns="45720" rIns="91440" bIns="45720">
            <a:spAutoFit/>
          </a:bodyPr>
          <a:lstStyle/>
          <a:p>
            <a:pPr algn="ctr"/>
            <a:r>
              <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Matrix Code NFI" panose="02000000000000000000" pitchFamily="2" charset="0"/>
              </a:rPr>
              <a:t>Horror</a:t>
            </a:r>
          </a:p>
        </p:txBody>
      </p:sp>
    </p:spTree>
    <p:extLst>
      <p:ext uri="{BB962C8B-B14F-4D97-AF65-F5344CB8AC3E}">
        <p14:creationId xmlns:p14="http://schemas.microsoft.com/office/powerpoint/2010/main" val="3248494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xit" presetSubtype="10" repeatCount="5000" fill="hold" grpId="0" nodeType="afterEffect">
                                  <p:stCondLst>
                                    <p:cond delay="3000"/>
                                  </p:stCondLst>
                                  <p:childTnLst>
                                    <p:animEffect transition="out" filter="randombar(horizontal)">
                                      <p:cBhvr>
                                        <p:cTn id="10" dur="1000"/>
                                        <p:tgtEl>
                                          <p:spTgt spid="4"/>
                                        </p:tgtEl>
                                      </p:cBhvr>
                                    </p:animEffect>
                                    <p:set>
                                      <p:cBhvr>
                                        <p:cTn id="11" dur="1" fill="hold">
                                          <p:stCondLst>
                                            <p:cond delay="999"/>
                                          </p:stCondLst>
                                        </p:cTn>
                                        <p:tgtEl>
                                          <p:spTgt spid="4"/>
                                        </p:tgtEl>
                                        <p:attrNameLst>
                                          <p:attrName>style.visibility</p:attrName>
                                        </p:attrNameLst>
                                      </p:cBhvr>
                                      <p:to>
                                        <p:strVal val="hidden"/>
                                      </p:to>
                                    </p:set>
                                  </p:childTnLst>
                                </p:cTn>
                              </p:par>
                            </p:childTnLst>
                          </p:cTn>
                        </p:par>
                        <p:par>
                          <p:cTn id="12" fill="hold">
                            <p:stCondLst>
                              <p:cond delay="8500"/>
                            </p:stCondLst>
                            <p:childTnLst>
                              <p:par>
                                <p:cTn id="13" presetID="14" presetClass="exit" presetSubtype="10" repeatCount="5000" fill="hold" grpId="0" nodeType="afterEffect">
                                  <p:stCondLst>
                                    <p:cond delay="3000"/>
                                  </p:stCondLst>
                                  <p:childTnLst>
                                    <p:animEffect transition="out" filter="randombar(horizontal)">
                                      <p:cBhvr>
                                        <p:cTn id="14" dur="1000"/>
                                        <p:tgtEl>
                                          <p:spTgt spid="5"/>
                                        </p:tgtEl>
                                      </p:cBhvr>
                                    </p:animEffect>
                                    <p:set>
                                      <p:cBhvr>
                                        <p:cTn id="15" dur="1" fill="hold">
                                          <p:stCondLst>
                                            <p:cond delay="9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4686"/>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1286051941"/>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2889</TotalTime>
  <Words>566</Words>
  <Application>Microsoft Office PowerPoint</Application>
  <PresentationFormat>Widescreen</PresentationFormat>
  <Paragraphs>119</Paragraphs>
  <Slides>17</Slides>
  <Notes>6</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 dripping marker</vt:lpstr>
      <vt:lpstr>Arial</vt:lpstr>
      <vt:lpstr>Arimo</vt:lpstr>
      <vt:lpstr>Calibri</vt:lpstr>
      <vt:lpstr>icomoon</vt:lpstr>
      <vt:lpstr>Matrix Code NFI</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Programming behind everything</vt:lpstr>
      <vt:lpstr>PowerPoint Presentation</vt:lpstr>
      <vt:lpstr>PowerPoint Presentation</vt:lpstr>
      <vt:lpstr>Gameplay mechanics</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196</cp:revision>
  <dcterms:created xsi:type="dcterms:W3CDTF">2021-12-20T17:41:23Z</dcterms:created>
  <dcterms:modified xsi:type="dcterms:W3CDTF">2021-12-23T23:55:59Z</dcterms:modified>
</cp:coreProperties>
</file>